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5"/>
  </p:notesMasterIdLst>
  <p:handoutMasterIdLst>
    <p:handoutMasterId r:id="rId196"/>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1039" r:id="rId193"/>
    <p:sldId id="1036"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3DD27-3296-42A4-815E-6A42887351E2}" v="226" dt="2023-10-19T10:02:52.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7" d="100"/>
          <a:sy n="117" d="100"/>
        </p:scale>
        <p:origin x="180" y="12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notesMaster" Target="notesMasters/notesMaster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presProps" Target="presProps.xml"/><Relationship Id="rId201"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viewProps" Target="viewProps.xml"/><Relationship Id="rId202"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9T10:11:58.623" v="2319" actId="20577"/>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del">
        <pc:chgData name="Mag Selwa" userId="5dc855b3-2456-4cd0-96ca-6ce2d9ee3cae" providerId="ADAL" clId="{12E3DD27-3296-42A4-815E-6A42887351E2}" dt="2023-10-18T13:59:47.946" v="2280" actId="47"/>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Sp modSp add mod">
        <pc:chgData name="Mag Selwa" userId="5dc855b3-2456-4cd0-96ca-6ce2d9ee3cae" providerId="ADAL" clId="{12E3DD27-3296-42A4-815E-6A42887351E2}" dt="2023-10-19T08:17:28.061" v="2294" actId="1076"/>
        <pc:sldMkLst>
          <pc:docMk/>
          <pc:sldMk cId="3088575483" sldId="1070"/>
        </pc:sldMkLst>
        <pc:spChg chg="add mod">
          <ac:chgData name="Mag Selwa" userId="5dc855b3-2456-4cd0-96ca-6ce2d9ee3cae" providerId="ADAL" clId="{12E3DD27-3296-42A4-815E-6A42887351E2}" dt="2023-10-19T08:17:21.205" v="2290" actId="1076"/>
          <ac:spMkLst>
            <pc:docMk/>
            <pc:sldMk cId="3088575483" sldId="1070"/>
            <ac:spMk id="3" creationId="{80C6D247-C066-5C34-4CB8-9F7658815FF2}"/>
          </ac:spMkLst>
        </pc:spChg>
        <pc:spChg chg="add mod">
          <ac:chgData name="Mag Selwa" userId="5dc855b3-2456-4cd0-96ca-6ce2d9ee3cae" providerId="ADAL" clId="{12E3DD27-3296-42A4-815E-6A42887351E2}" dt="2023-10-19T08:17:25.046" v="2292" actId="1076"/>
          <ac:spMkLst>
            <pc:docMk/>
            <pc:sldMk cId="3088575483" sldId="1070"/>
            <ac:spMk id="4" creationId="{BEC8B36B-3189-F2E9-7466-9B941835AA1B}"/>
          </ac:spMkLst>
        </pc:spChg>
        <pc:spChg chg="add mod">
          <ac:chgData name="Mag Selwa" userId="5dc855b3-2456-4cd0-96ca-6ce2d9ee3cae" providerId="ADAL" clId="{12E3DD27-3296-42A4-815E-6A42887351E2}" dt="2023-10-19T08:17:28.061" v="2294" actId="1076"/>
          <ac:spMkLst>
            <pc:docMk/>
            <pc:sldMk cId="3088575483" sldId="1070"/>
            <ac:spMk id="5" creationId="{4EE2A59F-603D-1AE6-14BF-DA1494D0B99A}"/>
          </ac:spMkLst>
        </pc:spChg>
        <pc:spChg chg="mod">
          <ac:chgData name="Mag Selwa" userId="5dc855b3-2456-4cd0-96ca-6ce2d9ee3cae" providerId="ADAL" clId="{12E3DD27-3296-42A4-815E-6A42887351E2}" dt="2023-10-19T08:17:12.909" v="2287" actId="1076"/>
          <ac:spMkLst>
            <pc:docMk/>
            <pc:sldMk cId="3088575483" sldId="1070"/>
            <ac:spMk id="606210" creationId="{00000000-0000-0000-0000-000000000000}"/>
          </ac:spMkLst>
        </pc:spChg>
        <pc:picChg chg="mod">
          <ac:chgData name="Mag Selwa" userId="5dc855b3-2456-4cd0-96ca-6ce2d9ee3cae" providerId="ADAL" clId="{12E3DD27-3296-42A4-815E-6A42887351E2}" dt="2023-10-19T08:17:16.092" v="2288" actId="1076"/>
          <ac:picMkLst>
            <pc:docMk/>
            <pc:sldMk cId="3088575483" sldId="1070"/>
            <ac:picMk id="2" creationId="{00000000-0000-0000-0000-000000000000}"/>
          </ac:picMkLst>
        </pc:picChg>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9T10:02:30.184" v="2313" actId="14100"/>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9T10:02:30.184" v="2313" actId="14100"/>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modAnim">
        <pc:chgData name="Mag Selwa" userId="5dc855b3-2456-4cd0-96ca-6ce2d9ee3cae" providerId="ADAL" clId="{12E3DD27-3296-42A4-815E-6A42887351E2}" dt="2023-10-19T10:02:52.544" v="2315"/>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9T10:02:08.049" v="2312" actId="14100"/>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9T10:02:08.049" v="2312" actId="14100"/>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9T10:11:58.623" v="2319" actId="20577"/>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9T10:11:58.623" v="2319" actId="20577"/>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9T10:01:57.760" v="2311" actId="14734"/>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 modGraphic">
          <ac:chgData name="Mag Selwa" userId="5dc855b3-2456-4cd0-96ca-6ce2d9ee3cae" providerId="ADAL" clId="{12E3DD27-3296-42A4-815E-6A42887351E2}" dt="2023-10-19T10:01:57.760" v="2311" actId="14734"/>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9T08:17:38.831" v="2295" actId="14734"/>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9T08:17:38.831" v="2295" actId="14734"/>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9T08:17:49.524" v="2296" actId="14100"/>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9T08:17:49.524" v="2296" actId="14100"/>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9T08:16:20.331" v="2286" actId="20577"/>
        <pc:sldMkLst>
          <pc:docMk/>
          <pc:sldMk cId="2845636290" sldId="1875"/>
        </pc:sldMkLst>
        <pc:spChg chg="mod">
          <ac:chgData name="Mag Selwa" userId="5dc855b3-2456-4cd0-96ca-6ce2d9ee3cae" providerId="ADAL" clId="{12E3DD27-3296-42A4-815E-6A42887351E2}" dt="2023-10-19T08:16:20.331" v="2286" actId="20577"/>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9T10:00:36.507" v="2306" actId="20577"/>
        <pc:sldMkLst>
          <pc:docMk/>
          <pc:sldMk cId="149050062" sldId="1881"/>
        </pc:sldMkLst>
        <pc:spChg chg="mod">
          <ac:chgData name="Mag Selwa" userId="5dc855b3-2456-4cd0-96ca-6ce2d9ee3cae" providerId="ADAL" clId="{12E3DD27-3296-42A4-815E-6A42887351E2}" dt="2023-10-19T10:00:36.507" v="2306"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9T10:11:26.853" v="2317" actId="20577"/>
        <pc:sldMkLst>
          <pc:docMk/>
          <pc:sldMk cId="3303021496" sldId="1882"/>
        </pc:sldMkLst>
        <pc:spChg chg="mod">
          <ac:chgData name="Mag Selwa" userId="5dc855b3-2456-4cd0-96ca-6ce2d9ee3cae" providerId="ADAL" clId="{12E3DD27-3296-42A4-815E-6A42887351E2}" dt="2023-10-19T10:11:26.853" v="2317" actId="20577"/>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188</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10/19/2023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19/10/2023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19/10/2023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github.com/hpcleuven/Linux-tools/blob/master/ex1.fa" TargetMode="External"/><Relationship Id="rId1" Type="http://schemas.openxmlformats.org/officeDocument/2006/relationships/slideLayout" Target="../slideLayouts/slideLayout7.xml"/><Relationship Id="rId5" Type="http://schemas.openxmlformats.org/officeDocument/2006/relationships/hyperlink" Target="https://github.com/hpcleuven/Linux-tools/blob/master/20170601" TargetMode="External"/><Relationship Id="rId4" Type="http://schemas.openxmlformats.org/officeDocument/2006/relationships/hyperlink" Target="https://github.com/hpcleuven/Linux-tools/blob/master/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220450"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11057164"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2388361068"/>
              </p:ext>
            </p:extLst>
          </p:nvPr>
        </p:nvGraphicFramePr>
        <p:xfrm>
          <a:off x="906235" y="1600200"/>
          <a:ext cx="9421585" cy="4248150"/>
        </p:xfrm>
        <a:graphic>
          <a:graphicData uri="http://schemas.openxmlformats.org/drawingml/2006/table">
            <a:tbl>
              <a:tblPr/>
              <a:tblGrid>
                <a:gridCol w="3072255">
                  <a:extLst>
                    <a:ext uri="{9D8B030D-6E8A-4147-A177-3AD203B41FA5}">
                      <a16:colId xmlns:a16="http://schemas.microsoft.com/office/drawing/2014/main" val="20000"/>
                    </a:ext>
                  </a:extLst>
                </a:gridCol>
                <a:gridCol w="634933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43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r>
              <a:rPr lang="en-US" altLang="en-US" sz="2400" dirty="0"/>
              <a:t>         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188</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838200" y="0"/>
            <a:ext cx="10515600" cy="1325563"/>
          </a:xfrm>
        </p:spPr>
        <p:txBody>
          <a:bodyPr/>
          <a:lstStyle/>
          <a:p>
            <a:r>
              <a:rPr lang="en-US" altLang="en-US" dirty="0"/>
              <a:t>Example Of Cut</a:t>
            </a:r>
          </a:p>
        </p:txBody>
      </p:sp>
      <p:pic>
        <p:nvPicPr>
          <p:cNvPr id="2" name="Picture 1"/>
          <p:cNvPicPr>
            <a:picLocks noChangeAspect="1"/>
          </p:cNvPicPr>
          <p:nvPr/>
        </p:nvPicPr>
        <p:blipFill>
          <a:blip r:embed="rId2"/>
          <a:stretch>
            <a:fillRect/>
          </a:stretch>
        </p:blipFill>
        <p:spPr>
          <a:xfrm>
            <a:off x="1099267" y="1054834"/>
            <a:ext cx="8010525" cy="5591175"/>
          </a:xfrm>
          <a:prstGeom prst="rect">
            <a:avLst/>
          </a:prstGeom>
        </p:spPr>
      </p:pic>
      <p:sp>
        <p:nvSpPr>
          <p:cNvPr id="3" name="Rectangle 2">
            <a:extLst>
              <a:ext uri="{FF2B5EF4-FFF2-40B4-BE49-F238E27FC236}">
                <a16:creationId xmlns:a16="http://schemas.microsoft.com/office/drawing/2014/main" id="{80C6D247-C066-5C34-4CB8-9F7658815FF2}"/>
              </a:ext>
            </a:extLst>
          </p:cNvPr>
          <p:cNvSpPr/>
          <p:nvPr/>
        </p:nvSpPr>
        <p:spPr>
          <a:xfrm>
            <a:off x="1644241" y="1436840"/>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BEC8B36B-3189-F2E9-7466-9B941835AA1B}"/>
              </a:ext>
            </a:extLst>
          </p:cNvPr>
          <p:cNvSpPr/>
          <p:nvPr/>
        </p:nvSpPr>
        <p:spPr>
          <a:xfrm>
            <a:off x="1644241" y="35078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4EE2A59F-603D-1AE6-14BF-DA1494D0B99A}"/>
              </a:ext>
            </a:extLst>
          </p:cNvPr>
          <p:cNvSpPr/>
          <p:nvPr/>
        </p:nvSpPr>
        <p:spPr>
          <a:xfrm>
            <a:off x="1644240" y="5592029"/>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836198"/>
              </p:ext>
            </p:extLst>
          </p:nvPr>
        </p:nvGraphicFramePr>
        <p:xfrm>
          <a:off x="973138" y="1325563"/>
          <a:ext cx="9110662" cy="3884440"/>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422699">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10302380"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7478970"/>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https://github.com/hpcleuven/Linux-tools/blob/master/ex1.fa</a:t>
            </a:r>
            <a:endParaRPr lang="en-US" altLang="en-US" sz="2400" dirty="0">
              <a:solidFill>
                <a:schemeClr val="bg2"/>
              </a:solidFill>
            </a:endParaRPr>
          </a:p>
          <a:p>
            <a:pPr marL="609600" indent="-609600">
              <a:buFont typeface="Wingdings" pitchFamily="2" charset="2"/>
              <a:buAutoNum type="arabicPeriod"/>
            </a:pPr>
            <a:r>
              <a:rPr lang="en-US" altLang="en-US" sz="2400" dirty="0"/>
              <a:t>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https://github.com/hpcleuven/Linux-tools/blob/master/lp_hpcinfo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https://github.com/hpcleuven/Linux-tools/blob/master/20170601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ction="ppaction://noaction"/>
              </a:rPr>
              <a:t>https://www.gnu.org/software/sed/manual/sed.html</a:t>
            </a:r>
          </a:p>
          <a:p>
            <a:r>
              <a:rPr lang="pl-PL" dirty="0">
                <a:hlinkClick r:id="" action="ppaction://noaction"/>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all the tools):</a:t>
            </a:r>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http://schemas.openxmlformats.org/package/2006/metadata/core-properties"/>
    <ds:schemaRef ds:uri="aff7d12c-bb71-4270-bd29-9c4d45ff3327"/>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11984</Words>
  <Application>Microsoft Office PowerPoint</Application>
  <PresentationFormat>Widescreen</PresentationFormat>
  <Paragraphs>1700</Paragraphs>
  <Slides>188</Slides>
  <Notes>60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188</vt:i4>
      </vt:variant>
    </vt:vector>
  </HeadingPairs>
  <TitlesOfParts>
    <vt:vector size="204"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2023-10-19T10:12:05Z</dcterms:modified>
</cp:coreProperties>
</file>